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edu.tatar.ru/nkamsk/gim22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business_ppt_background-1204x9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БАЛЫКХАНОВ3"/>
          <p:cNvPicPr/>
          <p:nvPr/>
        </p:nvPicPr>
        <p:blipFill>
          <a:blip r:embed="rId3" cstate="print"/>
          <a:srcRect l="2551" t="2709" r="3058" b="2492"/>
          <a:stretch>
            <a:fillRect/>
          </a:stretch>
        </p:blipFill>
        <p:spPr bwMode="auto">
          <a:xfrm>
            <a:off x="285720" y="357166"/>
            <a:ext cx="1714512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714348" y="785794"/>
            <a:ext cx="7786742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«ЯРКАЯ ЗДОРОВАЯ ЗИМУШКА-ЗИМА»</a:t>
            </a:r>
          </a:p>
          <a:p>
            <a:pPr algn="ctr"/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ГИМНАЗИЯ №22</a:t>
            </a:r>
          </a:p>
          <a:p>
            <a:pPr algn="ctr"/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RESPECT</a:t>
            </a:r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НИЖНЕКАМСК</a:t>
            </a:r>
          </a:p>
          <a:p>
            <a:pPr algn="ctr"/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февраля </a:t>
            </a:r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2018 </a:t>
            </a:r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год</a:t>
            </a:r>
          </a:p>
          <a:p>
            <a:pPr algn="ctr"/>
            <a:endParaRPr lang="ru-RU" b="1" spc="300" dirty="0" smtClean="0">
              <a:ln w="10541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февраля </a:t>
            </a:r>
            <a:r>
              <a:rPr lang="ru-RU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представители детско-юношеской организации </a:t>
            </a:r>
          </a:p>
          <a:p>
            <a:pPr algn="ctr"/>
            <a:r>
              <a:rPr lang="ru-RU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«Российское движение школьников», школьный совет старшеклассников «Содружество</a:t>
            </a:r>
            <a:r>
              <a:rPr lang="ru-RU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»,  </a:t>
            </a:r>
            <a:endParaRPr lang="ru-RU" b="1" dirty="0" smtClean="0">
              <a:ln w="10541" cmpd="sng">
                <a:solidFill>
                  <a:sysClr val="windowText" lastClr="000000"/>
                </a:solidFill>
                <a:prstDash val="solid"/>
              </a:ln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активисты отряда самостоятельных детей «</a:t>
            </a:r>
            <a:r>
              <a:rPr lang="en-US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RESPECT</a:t>
            </a:r>
            <a:r>
              <a:rPr lang="ru-RU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b="1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юнармии</a:t>
            </a:r>
            <a:endParaRPr lang="ru-RU" b="1" dirty="0" smtClean="0">
              <a:ln w="10541" cmpd="sng">
                <a:solidFill>
                  <a:sysClr val="windowText" lastClr="000000"/>
                </a:solidFill>
                <a:prstDash val="solid"/>
              </a:ln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традиционно приняли участие в большом зимнем празднике</a:t>
            </a:r>
          </a:p>
          <a:p>
            <a:pPr algn="ctr"/>
            <a:r>
              <a:rPr lang="ru-RU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«Лыжня России». Из зимних видов спорта данные состязания</a:t>
            </a:r>
          </a:p>
          <a:p>
            <a:pPr algn="ctr"/>
            <a:r>
              <a:rPr lang="ru-RU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являются самыми массовыми, где принимают участие учащиеся всех образовательных организаций города Нижнекамска. </a:t>
            </a:r>
            <a:endParaRPr lang="ru-RU" sz="1200" b="1" dirty="0" smtClean="0">
              <a:ln w="10541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Все участники получили заряд бодрости и </a:t>
            </a:r>
          </a:p>
          <a:p>
            <a:pPr algn="ctr"/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много положительных эмоций!</a:t>
            </a:r>
          </a:p>
          <a:p>
            <a:pPr algn="ctr"/>
            <a:endParaRPr lang="ru-RU" sz="1200" b="1" dirty="0" smtClean="0">
              <a:ln w="10541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ru-RU" sz="1200" dirty="0" smtClean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  <a:hlinkClick r:id="rId4"/>
            </a:endParaRPr>
          </a:p>
          <a:p>
            <a:pPr algn="ctr"/>
            <a:r>
              <a:rPr lang="en-US" sz="1200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4"/>
              </a:rPr>
              <a:t>https://edu.tatar.ru/nkamsk/gim22</a:t>
            </a:r>
            <a:endParaRPr lang="en-US" sz="1200" dirty="0" smtClean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u="sng" dirty="0" smtClean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u="sng" dirty="0" smtClean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business_ppt_background-1204x9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C:\Users\User\Desktop\204\ФОТО\2017-2018\Лыжня России\IMG-20180210-WA0026.jpg"/>
          <p:cNvPicPr>
            <a:picLocks noChangeAspect="1" noChangeArrowheads="1"/>
          </p:cNvPicPr>
          <p:nvPr/>
        </p:nvPicPr>
        <p:blipFill>
          <a:blip r:embed="rId3" cstate="print"/>
          <a:srcRect t="8333" r="21094" b="13889"/>
          <a:stretch>
            <a:fillRect/>
          </a:stretch>
        </p:blipFill>
        <p:spPr bwMode="auto">
          <a:xfrm>
            <a:off x="357158" y="642918"/>
            <a:ext cx="4714876" cy="2614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 descr="C:\Users\User\Desktop\204\ФОТО\2017-2018\Лыжня России\IMG-20180210-WA0020.jpg"/>
          <p:cNvPicPr>
            <a:picLocks noChangeAspect="1" noChangeArrowheads="1"/>
          </p:cNvPicPr>
          <p:nvPr/>
        </p:nvPicPr>
        <p:blipFill>
          <a:blip r:embed="rId4" cstate="print"/>
          <a:srcRect t="22222" r="5468" b="6945"/>
          <a:stretch>
            <a:fillRect/>
          </a:stretch>
        </p:blipFill>
        <p:spPr bwMode="auto">
          <a:xfrm>
            <a:off x="2857488" y="3714752"/>
            <a:ext cx="5932134" cy="25003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88</Words>
  <Application>Microsoft Office PowerPoint</Application>
  <PresentationFormat>Экран (4:3)</PresentationFormat>
  <Paragraphs>19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18</cp:revision>
  <dcterms:created xsi:type="dcterms:W3CDTF">2016-02-19T13:02:33Z</dcterms:created>
  <dcterms:modified xsi:type="dcterms:W3CDTF">2018-02-14T11:21:37Z</dcterms:modified>
</cp:coreProperties>
</file>